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sldIdLst>
    <p:sldId id="260" r:id="rId15"/>
    <p:sldId id="262" r:id="rId16"/>
    <p:sldId id="258" r:id="rId17"/>
    <p:sldId id="256" r:id="rId18"/>
    <p:sldId id="259" r:id="rId19"/>
    <p:sldId id="257" r:id="rId20"/>
    <p:sldId id="263" r:id="rId21"/>
    <p:sldId id="264" r:id="rId22"/>
    <p:sldId id="261" r:id="rId23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pitchFamily="-104" charset="0"/>
        <a:ea typeface="ヒラギノ角ゴ ProN W3" pitchFamily="-104" charset="-128"/>
        <a:cs typeface="+mn-cs"/>
        <a:sym typeface="Gill Sans" pitchFamily="-104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pitchFamily="-104" charset="0"/>
        <a:ea typeface="ヒラギノ角ゴ ProN W3" pitchFamily="-104" charset="-128"/>
        <a:cs typeface="+mn-cs"/>
        <a:sym typeface="Gill Sans" pitchFamily="-104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pitchFamily="-104" charset="0"/>
        <a:ea typeface="ヒラギノ角ゴ ProN W3" pitchFamily="-104" charset="-128"/>
        <a:cs typeface="+mn-cs"/>
        <a:sym typeface="Gill Sans" pitchFamily="-104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pitchFamily="-104" charset="0"/>
        <a:ea typeface="ヒラギノ角ゴ ProN W3" pitchFamily="-104" charset="-128"/>
        <a:cs typeface="+mn-cs"/>
        <a:sym typeface="Gill Sans" pitchFamily="-104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pitchFamily="-104" charset="0"/>
        <a:ea typeface="ヒラギノ角ゴ ProN W3" pitchFamily="-104" charset="-128"/>
        <a:cs typeface="+mn-cs"/>
        <a:sym typeface="Gill Sans" pitchFamily="-104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Gill Sans" pitchFamily="-104" charset="0"/>
        <a:ea typeface="ヒラギノ角ゴ ProN W3" pitchFamily="-104" charset="-128"/>
        <a:cs typeface="+mn-cs"/>
        <a:sym typeface="Gill Sans" pitchFamily="-104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Gill Sans" pitchFamily="-104" charset="0"/>
        <a:ea typeface="ヒラギノ角ゴ ProN W3" pitchFamily="-104" charset="-128"/>
        <a:cs typeface="+mn-cs"/>
        <a:sym typeface="Gill Sans" pitchFamily="-104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Gill Sans" pitchFamily="-104" charset="0"/>
        <a:ea typeface="ヒラギノ角ゴ ProN W3" pitchFamily="-104" charset="-128"/>
        <a:cs typeface="+mn-cs"/>
        <a:sym typeface="Gill Sans" pitchFamily="-104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Gill Sans" pitchFamily="-104" charset="0"/>
        <a:ea typeface="ヒラギノ角ゴ ProN W3" pitchFamily="-104" charset="-128"/>
        <a:cs typeface="+mn-cs"/>
        <a:sym typeface="Gill Sans" pitchFamily="-10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516" y="-9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Gill Sans" pitchFamily="-104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Gill Sans" pitchFamily="-104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Gill Sans" pitchFamily="-104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Gill Sans" pitchFamily="-104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Gill Sans" pitchFamily="-104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Gill Sans" pitchFamily="-104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Gill Sans" pitchFamily="-104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Gill Sans" pitchFamily="-104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Gill Sans" pitchFamily="-104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Gill Sans" pitchFamily="-104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Gill Sans" pitchFamily="-104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Gill Sans" pitchFamily="-104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Gill Sans" pitchFamily="-104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Gill Sans" pitchFamily="-104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4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104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104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104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104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4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4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104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104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104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104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4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4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104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104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104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104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4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4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104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104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104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104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4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4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104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104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104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104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4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4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104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104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104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104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4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4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104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104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104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104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4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4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4" charset="0"/>
              </a:rPr>
              <a:t>Click to edit Master title style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4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104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104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104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104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4" charset="0"/>
              </a:rPr>
              <a:t>Click to edit Master title style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4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104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104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104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104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104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360" y="233330"/>
            <a:ext cx="11696740" cy="23467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1740" y="2805098"/>
            <a:ext cx="9969528" cy="66463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/>
        </p:nvSpPr>
        <p:spPr bwMode="auto">
          <a:xfrm>
            <a:off x="703263" y="2997200"/>
            <a:ext cx="11590337" cy="618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600" b="1">
                <a:solidFill>
                  <a:schemeClr val="tx1"/>
                </a:solidFill>
              </a:rPr>
              <a:t>INDENTIKIT</a:t>
            </a:r>
          </a:p>
          <a:p>
            <a:pPr>
              <a:spcAft>
                <a:spcPts val="2400"/>
              </a:spcAft>
            </a:pPr>
            <a:endParaRPr lang="en-US" sz="1400" b="1">
              <a:solidFill>
                <a:schemeClr val="tx1"/>
              </a:solidFill>
            </a:endParaRPr>
          </a:p>
          <a:p>
            <a:pPr algn="l">
              <a:lnSpc>
                <a:spcPct val="50000"/>
              </a:lnSpc>
              <a:spcAft>
                <a:spcPts val="2400"/>
              </a:spcAft>
              <a:buSzPct val="125000"/>
              <a:buFont typeface="Zapf Dingbats" pitchFamily="-104" charset="2"/>
              <a:buChar char="★"/>
            </a:pPr>
            <a:r>
              <a:rPr lang="en-US" sz="3600">
                <a:solidFill>
                  <a:schemeClr val="tx1"/>
                </a:solidFill>
              </a:rPr>
              <a:t> Sala della comunità ACEC  operativa dagli anni ’50</a:t>
            </a:r>
          </a:p>
          <a:p>
            <a:pPr algn="l">
              <a:lnSpc>
                <a:spcPct val="50000"/>
              </a:lnSpc>
              <a:spcAft>
                <a:spcPts val="2400"/>
              </a:spcAft>
              <a:buSzPct val="125000"/>
              <a:buFont typeface="Zapf Dingbats" pitchFamily="-104" charset="2"/>
              <a:buChar char="★"/>
            </a:pPr>
            <a:r>
              <a:rPr lang="en-US" sz="3600">
                <a:solidFill>
                  <a:schemeClr val="tx1"/>
                </a:solidFill>
              </a:rPr>
              <a:t> Centro Storico di Rimini - Borgo</a:t>
            </a:r>
          </a:p>
          <a:p>
            <a:pPr algn="l">
              <a:lnSpc>
                <a:spcPct val="50000"/>
              </a:lnSpc>
              <a:spcAft>
                <a:spcPts val="2400"/>
              </a:spcAft>
              <a:buSzPct val="125000"/>
              <a:buFont typeface="Zapf Dingbats" pitchFamily="-104" charset="2"/>
              <a:buChar char="★"/>
            </a:pPr>
            <a:r>
              <a:rPr lang="en-US" sz="3600">
                <a:solidFill>
                  <a:schemeClr val="tx1"/>
                </a:solidFill>
              </a:rPr>
              <a:t> 1994 - profonda ristrutturazione</a:t>
            </a:r>
          </a:p>
          <a:p>
            <a:pPr algn="l">
              <a:lnSpc>
                <a:spcPct val="50000"/>
              </a:lnSpc>
              <a:spcAft>
                <a:spcPts val="2400"/>
              </a:spcAft>
              <a:buSzPct val="125000"/>
              <a:buFont typeface="Zapf Dingbats" pitchFamily="-104" charset="2"/>
              <a:buChar char="★"/>
            </a:pPr>
            <a:r>
              <a:rPr lang="en-US" sz="3600">
                <a:solidFill>
                  <a:schemeClr val="tx1"/>
                </a:solidFill>
              </a:rPr>
              <a:t> 170 posti in platea</a:t>
            </a:r>
          </a:p>
          <a:p>
            <a:pPr algn="l">
              <a:lnSpc>
                <a:spcPct val="50000"/>
              </a:lnSpc>
              <a:spcAft>
                <a:spcPts val="2400"/>
              </a:spcAft>
              <a:buSzPct val="125000"/>
              <a:buFont typeface="Zapf Dingbats" pitchFamily="-104" charset="2"/>
              <a:buChar char="★"/>
            </a:pPr>
            <a:r>
              <a:rPr lang="en-US" sz="3600">
                <a:solidFill>
                  <a:schemeClr val="tx1"/>
                </a:solidFill>
              </a:rPr>
              <a:t> Gestione 100% volontari</a:t>
            </a:r>
          </a:p>
          <a:p>
            <a:pPr algn="l">
              <a:lnSpc>
                <a:spcPct val="50000"/>
              </a:lnSpc>
              <a:spcAft>
                <a:spcPts val="2400"/>
              </a:spcAft>
              <a:buSzPct val="125000"/>
              <a:buFont typeface="Zapf Dingbats" pitchFamily="-104" charset="2"/>
              <a:buChar char="★"/>
            </a:pPr>
            <a:r>
              <a:rPr lang="en-US" sz="3600">
                <a:solidFill>
                  <a:schemeClr val="tx1"/>
                </a:solidFill>
              </a:rPr>
              <a:t> 2008 prima digitalizzazione 1.3K</a:t>
            </a:r>
          </a:p>
          <a:p>
            <a:pPr algn="l">
              <a:lnSpc>
                <a:spcPct val="50000"/>
              </a:lnSpc>
              <a:spcAft>
                <a:spcPts val="2400"/>
              </a:spcAft>
              <a:buSzPct val="125000"/>
              <a:buFont typeface="Zapf Dingbats" pitchFamily="-104" charset="2"/>
              <a:buChar char="★"/>
            </a:pPr>
            <a:r>
              <a:rPr lang="en-US" sz="3600">
                <a:solidFill>
                  <a:schemeClr val="tx1"/>
                </a:solidFill>
              </a:rPr>
              <a:t> 2013 seconda, definitiva, digitalizzazione 4K 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" y="482600"/>
            <a:ext cx="11963400" cy="240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" y="266700"/>
            <a:ext cx="1308100" cy="1654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1498600"/>
            <a:ext cx="10464800" cy="1422400"/>
          </a:xfrm>
        </p:spPr>
        <p:txBody>
          <a:bodyPr anchor="t"/>
          <a:lstStyle/>
          <a:p>
            <a:pPr marL="0" indent="0" algn="ctr" eaLnBrk="1" hangingPunct="1">
              <a:spcBef>
                <a:spcPct val="0"/>
              </a:spcBef>
              <a:buFont typeface="Gill Sans" pitchFamily="-104" charset="0"/>
              <a:buNone/>
            </a:pPr>
            <a:r>
              <a:rPr lang="en-US" smtClean="0"/>
              <a:t>2013</a:t>
            </a:r>
          </a:p>
          <a:p>
            <a:pPr marL="0" indent="0" algn="ctr" eaLnBrk="1" hangingPunct="1">
              <a:spcBef>
                <a:spcPct val="0"/>
              </a:spcBef>
              <a:buFont typeface="Gill Sans" pitchFamily="-104" charset="0"/>
              <a:buNone/>
            </a:pPr>
            <a:r>
              <a:rPr lang="en-US" smtClean="0"/>
              <a:t>Totale Eventi Offerti</a:t>
            </a:r>
          </a:p>
        </p:txBody>
      </p:sp>
      <p:pic>
        <p:nvPicPr>
          <p:cNvPr id="5" name="Immagine 4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434" y="3305164"/>
            <a:ext cx="9204812" cy="5500726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270000" y="1498600"/>
            <a:ext cx="10464800" cy="1485900"/>
          </a:xfrm>
        </p:spPr>
        <p:txBody>
          <a:bodyPr/>
          <a:lstStyle/>
          <a:p>
            <a:pPr marL="0" indent="0" eaLnBrk="1" hangingPunct="1"/>
            <a:r>
              <a:rPr lang="en-US" smtClean="0"/>
              <a:t>2013</a:t>
            </a:r>
          </a:p>
          <a:p>
            <a:pPr marL="0" indent="0" eaLnBrk="1" hangingPunct="1"/>
            <a:r>
              <a:rPr lang="en-US" smtClean="0"/>
              <a:t>Equiparazione su base percentuale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" y="266700"/>
            <a:ext cx="1308100" cy="1654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Immagine 4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930" y="3090850"/>
            <a:ext cx="9797266" cy="5857916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" y="266700"/>
            <a:ext cx="1308100" cy="1654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/>
          </p:cNvSpPr>
          <p:nvPr/>
        </p:nvSpPr>
        <p:spPr bwMode="auto">
          <a:xfrm>
            <a:off x="4070350" y="1714500"/>
            <a:ext cx="5160963" cy="1079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Eventi Tradizionali 2013</a:t>
            </a:r>
          </a:p>
          <a:p>
            <a:r>
              <a:rPr lang="en-US" sz="2400">
                <a:solidFill>
                  <a:schemeClr val="tx1"/>
                </a:solidFill>
              </a:rPr>
              <a:t>(numero di eventi)</a:t>
            </a:r>
          </a:p>
        </p:txBody>
      </p:sp>
      <p:pic>
        <p:nvPicPr>
          <p:cNvPr id="5" name="Immagine 4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806" y="3019412"/>
            <a:ext cx="9320711" cy="5572164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" y="266700"/>
            <a:ext cx="1308100" cy="1654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460" name="Rectangle 3"/>
          <p:cNvSpPr>
            <a:spLocks/>
          </p:cNvSpPr>
          <p:nvPr/>
        </p:nvSpPr>
        <p:spPr bwMode="auto">
          <a:xfrm>
            <a:off x="4356100" y="1651000"/>
            <a:ext cx="4284663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Eventi Digitali 2013</a:t>
            </a:r>
          </a:p>
        </p:txBody>
      </p:sp>
      <p:pic>
        <p:nvPicPr>
          <p:cNvPr id="5" name="Immagine 4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863" y="2662222"/>
            <a:ext cx="10353225" cy="6215106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" y="266700"/>
            <a:ext cx="1308100" cy="1654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484" name="Rectangle 3"/>
          <p:cNvSpPr>
            <a:spLocks/>
          </p:cNvSpPr>
          <p:nvPr/>
        </p:nvSpPr>
        <p:spPr bwMode="auto">
          <a:xfrm>
            <a:off x="4356100" y="1485900"/>
            <a:ext cx="4284663" cy="1079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Eventi Digitali 2013</a:t>
            </a:r>
          </a:p>
          <a:p>
            <a:r>
              <a:rPr lang="en-US" sz="2400">
                <a:solidFill>
                  <a:schemeClr val="tx1"/>
                </a:solidFill>
              </a:rPr>
              <a:t>(numero di eventi)</a:t>
            </a:r>
          </a:p>
        </p:txBody>
      </p:sp>
      <p:pic>
        <p:nvPicPr>
          <p:cNvPr id="5" name="Immagine 4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426" y="2733660"/>
            <a:ext cx="10599240" cy="6357982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813" y="927100"/>
            <a:ext cx="12447587" cy="788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olo e punti elenc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e punti elenc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lnDef>
  </a:objectDefaults>
  <a:extraClrSchemeLst>
    <a:extraClrScheme>
      <a:clrScheme name="Titolo e punti ele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Vuot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u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lnDef>
  </a:objectDefaults>
  <a:extraClrSchemeLst>
    <a:extraClrScheme>
      <a:clrScheme name="Vu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olo e punti elenco - A sinistra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e punti elenco - A sinistra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lnDef>
  </a:objectDefaults>
  <a:extraClrSchemeLst>
    <a:extraClrScheme>
      <a:clrScheme name="Titolo e punti elenco - A sinist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olo e punti elenco - 2 colonn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e punti elenco - 2 colonn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lnDef>
  </a:objectDefaults>
  <a:extraClrSchemeLst>
    <a:extraClrScheme>
      <a:clrScheme name="Titolo e punti elenco - 2 colo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olo e punti elenco - A destra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e punti elenco - A destra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lnDef>
  </a:objectDefaults>
  <a:extraClrSchemeLst>
    <a:extraClrScheme>
      <a:clrScheme name="Titolo e punti elenco - A dest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olo, punti elenco e fot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, punti elenco e f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lnDef>
  </a:objectDefaults>
  <a:extraClrSchemeLst>
    <a:extraClrScheme>
      <a:clrScheme name="Titolo, punti elenco e f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olo e sottotitol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e sottotitol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lnDef>
  </a:objectDefaults>
  <a:extraClrSchemeLst>
    <a:extraClrScheme>
      <a:clrScheme name="Titolo e sottotito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olo - Centrat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- Centra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lnDef>
  </a:objectDefaults>
  <a:extraClrSchemeLst>
    <a:extraClrScheme>
      <a:clrScheme name="Titolo - Centra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unti elenc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unti elenc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lnDef>
  </a:objectDefaults>
  <a:extraClrSchemeLst>
    <a:extraClrScheme>
      <a:clrScheme name="Punti ele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oto - Orizzonta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Orizzonta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lnDef>
  </a:objectDefaults>
  <a:extraClrSchemeLst>
    <a:extraClrScheme>
      <a:clrScheme name="Foto - Orizzonta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oto - Riflesso orizzonta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Riflesso orizzonta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lnDef>
  </a:objectDefaults>
  <a:extraClrSchemeLst>
    <a:extraClrScheme>
      <a:clrScheme name="Foto - Riflesso orizzonta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Foto - Vertica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ca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lnDef>
  </a:objectDefaults>
  <a:extraClrSchemeLst>
    <a:extraClrScheme>
      <a:clrScheme name="Foto - Vertica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Foto - Riflesso vertica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Riflesso vertica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lnDef>
  </a:objectDefaults>
  <a:extraClrSchemeLst>
    <a:extraClrScheme>
      <a:clrScheme name="Foto - Riflesso vertica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olo - In alt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- In al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4" charset="0"/>
            <a:ea typeface="ヒラギノ角ゴ ProN W3" pitchFamily="-104" charset="-128"/>
            <a:cs typeface="ヒラギノ角ゴ ProN W3" pitchFamily="-104" charset="-128"/>
            <a:sym typeface="Gill Sans" pitchFamily="-104" charset="0"/>
          </a:defRPr>
        </a:defPPr>
      </a:lstStyle>
    </a:lnDef>
  </a:objectDefaults>
  <a:extraClrSchemeLst>
    <a:extraClrScheme>
      <a:clrScheme name="Titolo - In al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Pages>0</Pages>
  <Words>74</Words>
  <Characters>0</Characters>
  <Application>Microsoft Macintosh PowerPoint</Application>
  <PresentationFormat>Personalizzato</PresentationFormat>
  <Lines>0</Lines>
  <Paragraphs>19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14</vt:i4>
      </vt:variant>
      <vt:variant>
        <vt:lpstr>Titoli diapositive</vt:lpstr>
      </vt:variant>
      <vt:variant>
        <vt:i4>9</vt:i4>
      </vt:variant>
    </vt:vector>
  </HeadingPairs>
  <TitlesOfParts>
    <vt:vector size="23" baseType="lpstr">
      <vt:lpstr>Titolo e punti elenco</vt:lpstr>
      <vt:lpstr>Titolo e sottotitolo</vt:lpstr>
      <vt:lpstr>Titolo - Centrato</vt:lpstr>
      <vt:lpstr>Punti elenco</vt:lpstr>
      <vt:lpstr>Foto - Orizzontale</vt:lpstr>
      <vt:lpstr>Foto - Riflesso orizzontale</vt:lpstr>
      <vt:lpstr>Foto - Verticale</vt:lpstr>
      <vt:lpstr>Foto - Riflesso verticale</vt:lpstr>
      <vt:lpstr>Titolo - In alto</vt:lpstr>
      <vt:lpstr>Vuoto</vt:lpstr>
      <vt:lpstr>Titolo e punti elenco - A sinistra</vt:lpstr>
      <vt:lpstr>Titolo e punti elenco - 2 colonne</vt:lpstr>
      <vt:lpstr>Titolo e punti elenco - A destra</vt:lpstr>
      <vt:lpstr>Titolo, punti elenco e foto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amministrazione AGIS</dc:creator>
  <cp:lastModifiedBy>amministrazione AGIS</cp:lastModifiedBy>
  <cp:revision>4</cp:revision>
  <dcterms:modified xsi:type="dcterms:W3CDTF">2014-04-07T11:57:15Z</dcterms:modified>
</cp:coreProperties>
</file>